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97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Osmanlıca OCR Model Geliştirilmesi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 sunum, Osmanlıca metinleri tanımak için geliştirilen bir OCR modelini anlatmaktadır. Modelin eğitimi için kullanılan veri setleri ve elde edilen sonuçlar özetlenmektedir.</a:t>
            </a:r>
            <a:endParaRPr lang="en-US" sz="175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F2921157-218F-4A74-9489-FEA4B64D31F8}"/>
              </a:ext>
            </a:extLst>
          </p:cNvPr>
          <p:cNvSpPr/>
          <p:nvPr/>
        </p:nvSpPr>
        <p:spPr>
          <a:xfrm>
            <a:off x="12782746" y="7673419"/>
            <a:ext cx="1847654" cy="55618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418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Sonuç ve Değerlendirme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Geliştirilen model, karakter ve bağlı karakter katarı tanımada yüksek doğruluk oranlarına ulaşmıştır. Kelime tanıma doğruluğunda iyileşme sağlanmıştır. Hata oranları hala yüksektir.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485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Veri Setleri ve Yöntemler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Orijinal Veri Seti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1.000 sayfa gerçek Osmanlıca belge içermektedir. Farklı matbu teknikleri OCR için zorluklar yaratmaktadır.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Sentetik Veri Seti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23.000 sayfa üretilerek genişletilmiş veri kümesidir. Karakter ve kelime çeşitliliğini artırmak için oluşturulmuştur.</a:t>
            </a:r>
            <a:endParaRPr lang="en-US" sz="1750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FE4EF6D7-7FBD-4AD7-AA8A-5C2D0115C873}"/>
              </a:ext>
            </a:extLst>
          </p:cNvPr>
          <p:cNvSpPr/>
          <p:nvPr/>
        </p:nvSpPr>
        <p:spPr>
          <a:xfrm>
            <a:off x="12782746" y="7673419"/>
            <a:ext cx="1847654" cy="55618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Hibrit Veri Seti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Kombine Yaklaşım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Orijinal ve sentetik verilerin birleşimidir.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Amaç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Modelin genel OCR başarısını artırmayı hedefler.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Doğruluk Ölçümü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Karakter, bağlı karakter katarı ve kelime tanıma doğruluğunu ölçer.</a:t>
            </a:r>
            <a:endParaRPr lang="en-US" sz="1750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D3E3C99C-E16B-49C2-B390-724745B4A671}"/>
              </a:ext>
            </a:extLst>
          </p:cNvPr>
          <p:cNvSpPr/>
          <p:nvPr/>
        </p:nvSpPr>
        <p:spPr>
          <a:xfrm>
            <a:off x="12782746" y="7673419"/>
            <a:ext cx="1847654" cy="55618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Eğitimi ve Karşılaştırmalar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Karşılaştırma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Google Docs OCR ile karşılaştırılmıştır.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Diğer Sistemler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Abby FineReader OCR, Miletos OCR ve Tesseract OCR ile de karşılaştırılmıştır.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 Veri Seti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21 sayfalık ayrı bir test veri seti kullanılmıştır.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7293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Metin Türleri ve İncelemeler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Ham Metin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çıktısının işlenmemiş hali.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Normalize Metin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Harflerin ve kelimelerin düzeltilmiş hali.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Bitişik Metin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Osmanlıca karakterlerin kurallara uygun birleştirilmiş hali.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585"/>
            <a:ext cx="7356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Karakter Tanıma Doğruluğu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88.86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Ham Metin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96.12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Normalize Metin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97.37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Bitişik Metin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%</a:t>
            </a:r>
            <a:endParaRPr lang="en-US" sz="1750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D0D1879B-500D-4DBD-A26A-2EAF1BFE1F72}"/>
              </a:ext>
            </a:extLst>
          </p:cNvPr>
          <p:cNvSpPr/>
          <p:nvPr/>
        </p:nvSpPr>
        <p:spPr>
          <a:xfrm>
            <a:off x="12782746" y="7673419"/>
            <a:ext cx="1847654" cy="55618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6109573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Bağlı Karakter Katarı Tanıma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405771"/>
            <a:ext cx="10531316" cy="5897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Bağlı karakter katarı tanımada bitişik metin en yüksek doğruluğu sağlamıştır.</a:t>
            </a:r>
            <a:endParaRPr lang="en-US" sz="14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A4F47E7E-5392-462D-96B2-3253D2178564}"/>
              </a:ext>
            </a:extLst>
          </p:cNvPr>
          <p:cNvSpPr/>
          <p:nvPr/>
        </p:nvSpPr>
        <p:spPr>
          <a:xfrm>
            <a:off x="12782746" y="7673419"/>
            <a:ext cx="1847654" cy="556181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676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Kelime Tanıma Doğruluğu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218855"/>
            <a:ext cx="30480" cy="2840712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Ham Metin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%44,08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Normalize Metin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%66,45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6872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Ek Analizler ve Çıkarımlar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Karakter Sıklığı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 çok kullanılan harfler belirlendi.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Harf Bitişme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Harflerin nasıl bağlandığı analiz edildi.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Hata Analizi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hataları tespit edildi.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278</Words>
  <Application>Microsoft Office PowerPoint</Application>
  <PresentationFormat>Özel</PresentationFormat>
  <Paragraphs>69</Paragraphs>
  <Slides>10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Outfit Extra Bold</vt:lpstr>
      <vt:lpstr>Calibri</vt:lpstr>
      <vt:lpstr>Arial</vt:lpstr>
      <vt:lpstr>Arimo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muhsin</cp:lastModifiedBy>
  <cp:revision>2</cp:revision>
  <dcterms:created xsi:type="dcterms:W3CDTF">2025-03-10T18:05:22Z</dcterms:created>
  <dcterms:modified xsi:type="dcterms:W3CDTF">2025-03-10T18:08:36Z</dcterms:modified>
</cp:coreProperties>
</file>